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retendard Black"/>
      <p:bold r:id="rId16"/>
    </p:embeddedFont>
    <p:embeddedFont>
      <p:font typeface="Pretendard Bold"/>
      <p:bold r:id="rId17"/>
    </p:embeddedFont>
    <p:embeddedFont>
      <p:font typeface="Pretendard Regular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.fntdata" Type="http://schemas.openxmlformats.org/officeDocument/2006/relationships/font"/><Relationship Id="rId17" Target="fonts/font2.fntdata" Type="http://schemas.openxmlformats.org/officeDocument/2006/relationships/font"/><Relationship Id="rId18" Target="fonts/font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2600" y="4495800"/>
            <a:ext cx="7366000" cy="1384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양적관계속</a:t>
            </a: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그래프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7100" y="711200"/>
            <a:ext cx="39243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제언과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느낀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점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67100" y="3505200"/>
            <a:ext cx="11430000" cy="3911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제언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: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이번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탐구에서는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aA+bB-&gt;cC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생성물의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수가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비교적으로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적어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간단한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화학식만을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가정하여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실험을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진행했지만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탄화수소의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연소반응과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여러개의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여러개의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생성물이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존재하는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실험과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복잡한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화학식도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다음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탐구에서는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구현했으면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좋겠다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느낀점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: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화학반응속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양적관계를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깊이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알아보면서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화학이라는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학문에서도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것들을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생각해보고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깊은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개념을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이해하기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사용될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있음을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깨닫게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되었다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7100" y="711200"/>
            <a:ext cx="12954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차례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019800" y="1231900"/>
            <a:ext cx="6350000" cy="787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 indent="-342900" marL="342900">
              <a:lnSpc>
                <a:spcPct val="99600"/>
              </a:lnSpc>
              <a:buAutoNum type="arabicPeriod" startAt="1"/>
            </a:pP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탐구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목적과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동기</a:t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2.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탐구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algn="l" lvl="1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3.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탐구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과정</a:t>
            </a:r>
          </a:p>
          <a:p>
            <a:pPr algn="l" lvl="1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4.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파이썬을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통한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5.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탐구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결론</a:t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6.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제언과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느낀</a:t>
            </a: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4200" b="false" i="false" u="none" strike="noStrike">
                <a:solidFill>
                  <a:srgbClr val="000000"/>
                </a:solidFill>
                <a:ea typeface="Pretendard Regular"/>
              </a:rPr>
              <a:t>점</a:t>
            </a:r>
          </a:p>
          <a:p>
            <a:pPr algn="l" lvl="0">
              <a:lnSpc>
                <a:spcPct val="99600"/>
              </a:lnSpc>
            </a:pPr>
            <a:r>
              <a:rPr lang="en-US" sz="42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613900" y="914400"/>
            <a:ext cx="4699000" cy="6172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97000" y="2286000"/>
            <a:ext cx="7747000" cy="5702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927100" y="711200"/>
            <a:ext cx="45085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탐구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목적과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동기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0200" y="8394700"/>
            <a:ext cx="17703800" cy="1320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화학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1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양적관계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문제들을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풀다보니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마주한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자료들에서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그래프의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개형이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주어지고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해당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자료를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문제를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출제하는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경향을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느꼈다</a:t>
            </a:r>
          </a:p>
          <a:p>
            <a:pPr algn="l" lvl="0">
              <a:lnSpc>
                <a:spcPct val="99600"/>
              </a:lnSpc>
            </a:pP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-&gt;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그래프의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개형은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이해했으나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정확히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그래프의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개형이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왜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?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이렇게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나타나는지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궁금하여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시뮬레이션을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알아보고</a:t>
            </a:r>
            <a:r>
              <a:rPr lang="en-US" sz="2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false" i="false" u="none" strike="noStrike">
                <a:solidFill>
                  <a:srgbClr val="000000"/>
                </a:solidFill>
                <a:ea typeface="Pretendard Regular"/>
              </a:rPr>
              <a:t>싶었다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7100" y="711200"/>
            <a:ext cx="2616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탐구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설계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953000" y="1155700"/>
            <a:ext cx="4000500" cy="1930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사용할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라이브러리와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그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목적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json -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저장및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불러오기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plt -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그래프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tkinter - gui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그래프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시각화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numpy -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논리연산자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단순연산자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사용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71700" y="3810000"/>
            <a:ext cx="5626100" cy="4114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1-1 :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try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linspace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문법을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활용해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모든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대한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값을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시뮬레이션함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1-2:</a:t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반응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한계점을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뒤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수식을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계산하고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보다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작을때와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크거나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같을때를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구분하여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mask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문법을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개형을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도출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1-3:</a:t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이에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대해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각각의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경우의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모두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각기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다른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코드를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값을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"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"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도출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28100" y="3759200"/>
            <a:ext cx="5626100" cy="3810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2-1 :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try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linspace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문법을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활용해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모든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대한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값을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시뮬레이션함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2-2:</a:t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반응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한계점을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뒤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수식을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계산하고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보다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작을때와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크거나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같을때를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구분하여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mask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문법을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개형을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도출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구현을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생각한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방법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2-3: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eval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문법을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구하고자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하는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y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값을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 "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>" </a:t>
            </a:r>
            <a:r>
              <a:rPr lang="ko-KR" sz="2100" b="false" i="false" u="none" strike="noStrike">
                <a:solidFill>
                  <a:srgbClr val="000000"/>
                </a:solidFill>
                <a:ea typeface="Pretendard Regular"/>
              </a:rPr>
              <a:t>도출</a:t>
            </a:r>
          </a:p>
          <a:p>
            <a:pPr algn="l" lvl="0">
              <a:lnSpc>
                <a:spcPct val="99600"/>
              </a:lnSpc>
            </a:pPr>
            <a:r>
              <a:rPr lang="en-US" sz="2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28100" y="7569200"/>
            <a:ext cx="8001000" cy="1155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^^^^^ h(x)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를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지정할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없음과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동시에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x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가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h(x)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보다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작을때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..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등의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경우를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모두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고려하기에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그래프를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그리기엔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부적합하다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판단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후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Regular"/>
              </a:rPr>
              <a:t>폐기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72800" y="1498600"/>
            <a:ext cx="6591300" cy="152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목적으로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정의역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-&gt; B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가변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반응몰</a:t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목적으로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치역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-&gt;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C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or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전체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분의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C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39700" y="889000"/>
            <a:ext cx="25400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aA + bB -&gt; cC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867400" y="495300"/>
            <a:ext cx="6540500" cy="9283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27100" y="711200"/>
            <a:ext cx="2616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탐구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과정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403600" y="5715000"/>
            <a:ext cx="3187700" cy="2057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439400" y="5715000"/>
            <a:ext cx="3835400" cy="20574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927100" y="711200"/>
            <a:ext cx="50927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파이썬을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통한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구현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35700" y="596900"/>
            <a:ext cx="11430000" cy="1524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자신이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정말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쓸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없지만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탐구가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너무나도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미칠듯이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궁금하여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코드전문을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살펴보고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싶다면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깃을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참고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: </a:t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s-dumbman/Stoichiometric_Graph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42200" y="4000500"/>
            <a:ext cx="21082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datafold.py</a:t>
            </a:r>
          </a:p>
        </p:txBody>
      </p:sp>
      <p:sp>
        <p:nvSpPr>
          <p:cNvPr name="TextBox 7" id="7"/>
          <p:cNvSpPr txBox="true"/>
          <p:nvPr/>
        </p:nvSpPr>
        <p:spPr>
          <a:xfrm rot="8280000">
            <a:off x="6223000" y="4089400"/>
            <a:ext cx="1790700" cy="2260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700" b="false" i="false" u="none" strike="noStrike">
                <a:solidFill>
                  <a:srgbClr val="000000"/>
                </a:solidFill>
                <a:latin typeface="Pretendard Regular"/>
              </a:rPr>
              <a:t>-&gt;</a:t>
            </a:r>
          </a:p>
        </p:txBody>
      </p:sp>
      <p:sp>
        <p:nvSpPr>
          <p:cNvPr name="TextBox 8" id="8"/>
          <p:cNvSpPr txBox="true"/>
          <p:nvPr/>
        </p:nvSpPr>
        <p:spPr>
          <a:xfrm rot="2520000">
            <a:off x="9461500" y="3987800"/>
            <a:ext cx="1790700" cy="2260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700" b="false" i="false" u="none" strike="noStrike">
                <a:solidFill>
                  <a:srgbClr val="000000"/>
                </a:solidFill>
                <a:latin typeface="Pretendard Regular"/>
              </a:rPr>
              <a:t>-&gt;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60800" y="7797800"/>
            <a:ext cx="22098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banclip.json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41100" y="7823200"/>
            <a:ext cx="21336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fomula.json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128500" y="9258300"/>
            <a:ext cx="6248400" cy="1041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*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최소한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간소화하여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설명함</a:t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정확한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매커니즘이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알고싶다면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전문으로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43000" y="355600"/>
            <a:ext cx="5499100" cy="4978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251700" y="2400300"/>
            <a:ext cx="9372600" cy="901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483600" y="5880100"/>
            <a:ext cx="6172200" cy="1816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00100" y="7391400"/>
            <a:ext cx="6172200" cy="2120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216900" y="381000"/>
            <a:ext cx="19431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json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파일들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8407400" y="596900"/>
            <a:ext cx="1790700" cy="2260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700" b="false" i="false" u="none" strike="noStrike">
                <a:solidFill>
                  <a:srgbClr val="000000"/>
                </a:solidFill>
                <a:latin typeface="Pretendard Regular"/>
              </a:rPr>
              <a:t>-&gt;</a:t>
            </a:r>
          </a:p>
        </p:txBody>
      </p:sp>
      <p:sp>
        <p:nvSpPr>
          <p:cNvPr name="TextBox 8" id="8"/>
          <p:cNvSpPr txBox="true"/>
          <p:nvPr/>
        </p:nvSpPr>
        <p:spPr>
          <a:xfrm rot="-600000">
            <a:off x="6908800" y="787400"/>
            <a:ext cx="1422400" cy="1879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0600" b="false" i="false" u="none" strike="noStrike">
                <a:solidFill>
                  <a:srgbClr val="000000"/>
                </a:solidFill>
                <a:ea typeface="Pretendard Regular"/>
              </a:rPr>
              <a:t>ㅡ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3657600"/>
            <a:ext cx="49276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x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정의역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지정및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치역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대응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준비</a:t>
            </a:r>
          </a:p>
        </p:txBody>
      </p:sp>
      <p:sp>
        <p:nvSpPr>
          <p:cNvPr name="TextBox 10" id="10"/>
          <p:cNvSpPr txBox="true"/>
          <p:nvPr/>
        </p:nvSpPr>
        <p:spPr>
          <a:xfrm rot="5400000">
            <a:off x="10934700" y="3898900"/>
            <a:ext cx="1790700" cy="2260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700" b="false" i="false" u="none" strike="noStrike">
                <a:solidFill>
                  <a:srgbClr val="000000"/>
                </a:solidFill>
                <a:latin typeface="Pretendard Regular"/>
              </a:rPr>
              <a:t>-&gt;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7912100"/>
            <a:ext cx="54229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h(x)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따라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치역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지정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구간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나누기</a:t>
            </a:r>
          </a:p>
        </p:txBody>
      </p:sp>
      <p:sp>
        <p:nvSpPr>
          <p:cNvPr name="TextBox 12" id="12"/>
          <p:cNvSpPr txBox="true"/>
          <p:nvPr/>
        </p:nvSpPr>
        <p:spPr>
          <a:xfrm rot="9720000">
            <a:off x="7061200" y="6121400"/>
            <a:ext cx="1790700" cy="22606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700" b="false" i="false" u="none" strike="noStrike">
                <a:solidFill>
                  <a:srgbClr val="000000"/>
                </a:solidFill>
                <a:latin typeface="Pretendard Regular"/>
              </a:rPr>
              <a:t>-&gt;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71800" y="6527800"/>
            <a:ext cx="19050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기동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28500" y="9258300"/>
            <a:ext cx="6248400" cy="1041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*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최소한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간소화하여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설명함</a:t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정확한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매커니즘이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알고싶다면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전문으로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23300" y="1612900"/>
            <a:ext cx="8915400" cy="7061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22300" y="2019300"/>
            <a:ext cx="8001000" cy="6261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7100" y="711200"/>
            <a:ext cx="2616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탐구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결론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54400" y="2946400"/>
            <a:ext cx="11468100" cy="5346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양적관계속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그래프들을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그려봄으로써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몇가지를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깨달을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있었다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첨가되는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반응물에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따른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생성물의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그래프에서는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비례관계가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나타났다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하지만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생성물의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남은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그래프에서는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비례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관계와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반비례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관계가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뒤섞여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나타나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예측이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불가했다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-&gt;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양적관계속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변수들은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일정한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비율로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변화하는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경우도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있었지만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99600"/>
              </a:lnSpc>
            </a:pP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남은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생성물의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남은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몰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밀도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/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전체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밀도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등의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비례관계가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섞여있는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변수들에서는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첨가되는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반응물의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양과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관계없이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불규칙적으로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바뀌는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경우도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false" i="false" u="none" strike="noStrike">
                <a:solidFill>
                  <a:srgbClr val="000000"/>
                </a:solidFill>
                <a:ea typeface="Pretendard Regular"/>
              </a:rPr>
              <a:t>있다</a:t>
            </a: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!</a:t>
            </a:r>
          </a:p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/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